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272"/>
          </p14:sldIdLst>
        </p14:section>
        <p14:section name="Phần 3" id="{F37F1F57-98FD-48B3-A08A-C206774465E3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Phần 4" id="{F664678F-C9D8-4D56-BCFE-505F91C7BFD9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Duyệt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Tùy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4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4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1059"/>
          <a:ext cx="7498094" cy="8405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06133"/>
        <a:ext cx="7182873" cy="630441"/>
      </dsp:txXfrm>
    </dsp:sp>
    <dsp:sp modelId="{20E09EA1-CDA3-40EE-BCA8-B0E5DC34AC9C}">
      <dsp:nvSpPr>
        <dsp:cNvPr id="0" name=""/>
        <dsp:cNvSpPr/>
      </dsp:nvSpPr>
      <dsp:spPr>
        <a:xfrm>
          <a:off x="747455" y="1059"/>
          <a:ext cx="914415" cy="84058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489" y="42093"/>
        <a:ext cx="832347" cy="758521"/>
      </dsp:txXfrm>
    </dsp:sp>
    <dsp:sp modelId="{B2734942-16D9-4968-B8C6-927DB7D64D9C}">
      <dsp:nvSpPr>
        <dsp:cNvPr id="0" name=""/>
        <dsp:cNvSpPr/>
      </dsp:nvSpPr>
      <dsp:spPr>
        <a:xfrm>
          <a:off x="1661870" y="925708"/>
          <a:ext cx="7498094" cy="8405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Duyệt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030782"/>
        <a:ext cx="7182873" cy="630441"/>
      </dsp:txXfrm>
    </dsp:sp>
    <dsp:sp modelId="{C4A8337B-973E-4211-A1BC-434C076692C0}">
      <dsp:nvSpPr>
        <dsp:cNvPr id="0" name=""/>
        <dsp:cNvSpPr/>
      </dsp:nvSpPr>
      <dsp:spPr>
        <a:xfrm>
          <a:off x="747455" y="925708"/>
          <a:ext cx="914415" cy="84058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489" y="966742"/>
        <a:ext cx="832347" cy="758521"/>
      </dsp:txXfrm>
    </dsp:sp>
    <dsp:sp modelId="{10C1AA31-A224-4AD6-B808-B71955D10EF6}">
      <dsp:nvSpPr>
        <dsp:cNvPr id="0" name=""/>
        <dsp:cNvSpPr/>
      </dsp:nvSpPr>
      <dsp:spPr>
        <a:xfrm>
          <a:off x="1661870" y="1850357"/>
          <a:ext cx="7498094" cy="8405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Tùy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955431"/>
        <a:ext cx="7182873" cy="630441"/>
      </dsp:txXfrm>
    </dsp:sp>
    <dsp:sp modelId="{C4BE91D6-1EE0-4E4D-BB69-9D57C2B1C5BB}">
      <dsp:nvSpPr>
        <dsp:cNvPr id="0" name=""/>
        <dsp:cNvSpPr/>
      </dsp:nvSpPr>
      <dsp:spPr>
        <a:xfrm>
          <a:off x="747455" y="1850357"/>
          <a:ext cx="914415" cy="84058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489" y="1891391"/>
        <a:ext cx="832347" cy="758521"/>
      </dsp:txXfrm>
    </dsp:sp>
    <dsp:sp modelId="{3058D4E5-DCEB-468A-8357-9D1F4422E58B}">
      <dsp:nvSpPr>
        <dsp:cNvPr id="0" name=""/>
        <dsp:cNvSpPr/>
      </dsp:nvSpPr>
      <dsp:spPr>
        <a:xfrm>
          <a:off x="1661870" y="2775006"/>
          <a:ext cx="7498094" cy="8405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1200" kern="1200" dirty="0"/>
        </a:p>
      </dsp:txBody>
      <dsp:txXfrm>
        <a:off x="1661870" y="2880080"/>
        <a:ext cx="7182873" cy="630441"/>
      </dsp:txXfrm>
    </dsp:sp>
    <dsp:sp modelId="{D95AC4A5-B2F0-43FF-A2C6-9AD3DFC0D103}">
      <dsp:nvSpPr>
        <dsp:cNvPr id="0" name=""/>
        <dsp:cNvSpPr/>
      </dsp:nvSpPr>
      <dsp:spPr>
        <a:xfrm>
          <a:off x="747455" y="2775006"/>
          <a:ext cx="914415" cy="84058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80718"/>
                <a:satOff val="-3780"/>
                <a:lumOff val="2103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80718"/>
                <a:satOff val="-3780"/>
                <a:lumOff val="2103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80718"/>
                <a:satOff val="-3780"/>
                <a:lumOff val="21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489" y="2816040"/>
        <a:ext cx="832347" cy="758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D88F3B72-A8A2-4C39-89FC-2EFA44C82B7F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07117B95-786A-4F55-AC3B-B8A4C62DEF3C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9CA72FD6-7104-4E00-B7D7-790A5AA0E36E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04E8209-4DB3-4352-A18C-3CB0FC97D9FF}" type="datetime1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E1001B6-02F9-430C-890C-3D9D70E6E359}" type="datetime1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483F-6B1E-4E94-A54B-F778A1F8D92F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2207F3D-4E27-4D0D-BA60-669A889DE825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POWERPOINT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smtClean="0"/>
              <a:t> </a:t>
            </a:r>
            <a:r>
              <a:rPr lang="en-US" b="1" dirty="0" err="1"/>
              <a:t>Bài</a:t>
            </a:r>
            <a:r>
              <a:rPr lang="en-US" b="1" dirty="0"/>
              <a:t> 7: </a:t>
            </a:r>
            <a:r>
              <a:rPr lang="en-US" b="1" dirty="0" err="1"/>
              <a:t>Chuẩn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 smtClean="0"/>
              <a:t>chiếu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281684" y="292650"/>
            <a:ext cx="4367283" cy="4250550"/>
            <a:chOff x="5281684" y="292650"/>
            <a:chExt cx="4367283" cy="42505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81684" y="4336257"/>
              <a:ext cx="436728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96" l="1092" r="97516">
                          <a14:foregroundMark x1="40806" y1="35051" x2="61114" y2="3023"/>
                          <a14:foregroundMark x1="34858" y1="33908" x2="8809" y2="6646"/>
                          <a14:foregroundMark x1="33973" y1="40961" x2="8809" y2="67758"/>
                        </a14:backgroundRemoval>
                      </a14:imgEffect>
                    </a14:imgLayer>
                  </a14:imgProps>
                </a:ext>
              </a:extLst>
            </a:blip>
            <a:srcRect r="1366"/>
            <a:stretch/>
          </p:blipFill>
          <p:spPr>
            <a:xfrm>
              <a:off x="5296557" y="292650"/>
              <a:ext cx="4315968" cy="42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2955" y="1248229"/>
            <a:ext cx="11309445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Kiểm tra và xóa các thuộc tính/đối tượng ẩn trong bài trình </a:t>
            </a:r>
            <a:r>
              <a:rPr lang="vi-VN" dirty="0" smtClean="0"/>
              <a:t>chiếu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44" y="1976401"/>
            <a:ext cx="4430056" cy="406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43" y="1976401"/>
            <a:ext cx="4397482" cy="405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1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2955" y="1248229"/>
            <a:ext cx="11309445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(Setting Up a Slide Show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65" y="2037917"/>
            <a:ext cx="5519823" cy="419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3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2955" y="1248229"/>
            <a:ext cx="11309445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Sử dụng pen, highlighter hoặc laser pointer trên màn hình khi đang trình </a:t>
            </a:r>
            <a:r>
              <a:rPr lang="vi-VN" dirty="0" smtClean="0"/>
              <a:t>chiếu</a:t>
            </a:r>
            <a:endParaRPr lang="en-US" dirty="0" smtClean="0"/>
          </a:p>
          <a:p>
            <a:pPr marL="86042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07" y="1952350"/>
            <a:ext cx="2294140" cy="372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054" y="2960454"/>
            <a:ext cx="5678933" cy="210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434" y="2786395"/>
            <a:ext cx="2595073" cy="289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6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2955" y="1248229"/>
            <a:ext cx="11309445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Pen, Highlighter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 smtClean="0"/>
              <a:t>LaserPointer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Annotation (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Pen/Highlighter)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</a:t>
            </a:r>
            <a:r>
              <a:rPr lang="en-US" dirty="0" smtClean="0"/>
              <a:t>Presenter View</a:t>
            </a:r>
            <a:r>
              <a:rPr lang="en-US" dirty="0"/>
              <a:t>)</a:t>
            </a:r>
            <a:endParaRPr lang="en-US" dirty="0" smtClean="0"/>
          </a:p>
          <a:p>
            <a:pPr marL="86042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22" y="3206969"/>
            <a:ext cx="2902800" cy="240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286" y="2842085"/>
            <a:ext cx="3404668" cy="344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128" y="3578854"/>
            <a:ext cx="3699272" cy="163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7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2955" y="1248229"/>
            <a:ext cx="11309445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(Rehearsing a Presentation</a:t>
            </a:r>
            <a:r>
              <a:rPr lang="en-US" dirty="0" smtClean="0"/>
              <a:t>)</a:t>
            </a:r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lại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(Recording a Presentation</a:t>
            </a:r>
            <a:r>
              <a:rPr lang="en-US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8" y="2400806"/>
            <a:ext cx="6961626" cy="169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31" y="4299135"/>
            <a:ext cx="7478169" cy="189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2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2956" y="1248229"/>
            <a:ext cx="6073254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(Custom Slideshows)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0" y="1464262"/>
            <a:ext cx="5595581" cy="121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20" y="2893700"/>
            <a:ext cx="7440063" cy="341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4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2956" y="1248229"/>
            <a:ext cx="11309444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(Presenting Online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11" y="2051604"/>
            <a:ext cx="4703777" cy="398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7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Sử dụng, hiệu chỉnh và phúc đáp chú thích/phê bình.</a:t>
            </a:r>
          </a:p>
          <a:p>
            <a:pPr lvl="1"/>
            <a:r>
              <a:rPr lang="vi-VN" sz="2400" dirty="0" smtClean="0"/>
              <a:t>Theo </a:t>
            </a:r>
            <a:r>
              <a:rPr lang="vi-VN" sz="2400" dirty="0"/>
              <a:t>dõi hiệu chỉnh trong bài trình chiếu (Tracking Changes).</a:t>
            </a:r>
          </a:p>
          <a:p>
            <a:pPr lvl="1"/>
            <a:r>
              <a:rPr lang="vi-VN" sz="2400" dirty="0" smtClean="0"/>
              <a:t>Nhúng </a:t>
            </a:r>
            <a:r>
              <a:rPr lang="vi-VN" sz="2400" dirty="0"/>
              <a:t>phông chữ.</a:t>
            </a:r>
          </a:p>
          <a:p>
            <a:pPr lvl="1"/>
            <a:r>
              <a:rPr lang="vi-VN" sz="2400" dirty="0" smtClean="0"/>
              <a:t>Hiệu </a:t>
            </a:r>
            <a:r>
              <a:rPr lang="vi-VN" sz="2400" dirty="0"/>
              <a:t>đính bài trình chiếu (Proofing)</a:t>
            </a:r>
          </a:p>
          <a:p>
            <a:pPr lvl="1"/>
            <a:r>
              <a:rPr lang="vi-VN" sz="2400" dirty="0" smtClean="0"/>
              <a:t>Sử </a:t>
            </a:r>
            <a:r>
              <a:rPr lang="vi-VN" sz="2400" dirty="0"/>
              <a:t>dụng công cụ kiểm tra khả năng truy cập và tính tương thích, đảm bảo tính tương thích cho bài thuyết trình.</a:t>
            </a:r>
          </a:p>
          <a:p>
            <a:pPr lvl="1"/>
            <a:r>
              <a:rPr lang="vi-VN" sz="2400" dirty="0" smtClean="0"/>
              <a:t>Thiết </a:t>
            </a:r>
            <a:r>
              <a:rPr lang="vi-VN" sz="2400" dirty="0"/>
              <a:t>lập buổi trình chiếu.</a:t>
            </a:r>
          </a:p>
          <a:p>
            <a:pPr lvl="1"/>
            <a:r>
              <a:rPr lang="vi-VN" sz="2400" dirty="0" smtClean="0"/>
              <a:t>Sử </a:t>
            </a:r>
            <a:r>
              <a:rPr lang="vi-VN" sz="2400" dirty="0"/>
              <a:t>dụng công cụ trình chiếu.</a:t>
            </a:r>
          </a:p>
          <a:p>
            <a:pPr lvl="1"/>
            <a:r>
              <a:rPr lang="vi-VN" sz="2400" smtClean="0"/>
              <a:t>Các </a:t>
            </a:r>
            <a:r>
              <a:rPr lang="vi-VN" sz="2400" dirty="0"/>
              <a:t>thao tác tùy chỉnh diễn tập trình chiếu.</a:t>
            </a:r>
          </a:p>
          <a:p>
            <a:pPr lvl="1"/>
            <a:r>
              <a:rPr lang="vi-VN" sz="2400" smtClean="0"/>
              <a:t>Tạo </a:t>
            </a:r>
            <a:r>
              <a:rPr lang="vi-VN" sz="2400" dirty="0"/>
              <a:t>các trình chiếu tùy chỉnh.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A1A7B-3CDD-49D0-8EBC-2C97A81DDCDB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924177"/>
              </p:ext>
            </p:extLst>
          </p:nvPr>
        </p:nvGraphicFramePr>
        <p:xfrm>
          <a:off x="887958" y="1624085"/>
          <a:ext cx="9907421" cy="361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115A4-114C-4E24-A7D6-A5C9A4F5C7C2}" type="datetime1">
              <a:rPr lang="en-US" smtClean="0"/>
              <a:t>9/18/2017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D</a:t>
            </a:r>
            <a:r>
              <a:rPr lang="vi-VN" dirty="0" smtClean="0"/>
              <a:t>uyệt </a:t>
            </a:r>
            <a:r>
              <a:rPr lang="vi-VN" dirty="0"/>
              <a:t>bài trình chiếu như sử dụng chú thích/phê </a:t>
            </a:r>
            <a:r>
              <a:rPr lang="vi-VN" dirty="0" smtClean="0"/>
              <a:t>bình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hèn</a:t>
            </a:r>
            <a:r>
              <a:rPr lang="vi-VN" dirty="0"/>
              <a:t>, hiệu chỉnh và phúc đáp các chú thích/phê </a:t>
            </a:r>
            <a:r>
              <a:rPr lang="vi-VN" dirty="0" smtClean="0"/>
              <a:t>bình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</a:t>
            </a:r>
            <a:r>
              <a:rPr lang="vi-VN" dirty="0" smtClean="0"/>
              <a:t>heo </a:t>
            </a:r>
            <a:r>
              <a:rPr lang="vi-VN" dirty="0"/>
              <a:t>dõi các hiệu chỉnh trong bài trình </a:t>
            </a:r>
            <a:r>
              <a:rPr lang="vi-VN" dirty="0" smtClean="0"/>
              <a:t>chiếu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</a:t>
            </a:r>
            <a:r>
              <a:rPr lang="vi-VN" dirty="0" smtClean="0"/>
              <a:t>ác </a:t>
            </a:r>
            <a:r>
              <a:rPr lang="vi-VN" dirty="0"/>
              <a:t>kỹ năng tùy chỉnh bài trình </a:t>
            </a:r>
            <a:r>
              <a:rPr lang="vi-VN" dirty="0" smtClean="0"/>
              <a:t>chiếu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vi-VN" dirty="0" smtClean="0"/>
              <a:t>ử </a:t>
            </a:r>
            <a:r>
              <a:rPr lang="vi-VN" dirty="0"/>
              <a:t>dụng các công cụ kiểm tra khả năng truy cập và tính tương </a:t>
            </a:r>
            <a:r>
              <a:rPr lang="vi-VN" dirty="0" smtClean="0"/>
              <a:t>thích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</a:t>
            </a:r>
            <a:r>
              <a:rPr lang="vi-VN" dirty="0" smtClean="0"/>
              <a:t>h</a:t>
            </a:r>
            <a:r>
              <a:rPr lang="en-US" dirty="0" err="1" smtClean="0"/>
              <a:t>i</a:t>
            </a:r>
            <a:r>
              <a:rPr lang="vi-VN" dirty="0" smtClean="0"/>
              <a:t>ết </a:t>
            </a:r>
            <a:r>
              <a:rPr lang="vi-VN" dirty="0"/>
              <a:t>lập buổi trình chiếu, sử dụng các công cụ trình chiếu, giao diện trình chiếu, diễn tập thuyết trình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7115033" cy="510812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Duyệt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lvl="1"/>
            <a:r>
              <a:rPr lang="pt-BR" dirty="0" smtClean="0"/>
              <a:t>Các thao tác sử dụng Comment và Compare</a:t>
            </a:r>
            <a:endParaRPr lang="en-US" dirty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smtClean="0"/>
              <a:t>Comments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 smtClean="0"/>
              <a:t>Hiển </a:t>
            </a:r>
            <a:r>
              <a:rPr lang="vi-VN" dirty="0"/>
              <a:t>thị hoặc ẩn cửa sổ </a:t>
            </a:r>
            <a:r>
              <a:rPr lang="vi-VN" dirty="0" smtClean="0"/>
              <a:t>Comments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it-IT" dirty="0"/>
              <a:t>Di chuyển qua lại giữa các </a:t>
            </a:r>
            <a:r>
              <a:rPr lang="it-IT" dirty="0" smtClean="0"/>
              <a:t>Comments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Chỉnh sửa một </a:t>
            </a:r>
            <a:r>
              <a:rPr lang="vi-VN" dirty="0" smtClean="0"/>
              <a:t>Comment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Xóa một Comment cụ </a:t>
            </a:r>
            <a:r>
              <a:rPr lang="vi-VN" dirty="0" smtClean="0"/>
              <a:t>thể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fr-FR" dirty="0" err="1"/>
              <a:t>Xóa</a:t>
            </a:r>
            <a:r>
              <a:rPr lang="fr-FR" dirty="0"/>
              <a:t> </a:t>
            </a:r>
            <a:r>
              <a:rPr lang="fr-FR" dirty="0" err="1"/>
              <a:t>tất</a:t>
            </a:r>
            <a:r>
              <a:rPr lang="fr-FR" dirty="0"/>
              <a:t> cả </a:t>
            </a:r>
            <a:r>
              <a:rPr lang="fr-FR" dirty="0" err="1"/>
              <a:t>các</a:t>
            </a:r>
            <a:r>
              <a:rPr lang="fr-FR" dirty="0"/>
              <a:t> </a:t>
            </a:r>
            <a:r>
              <a:rPr lang="fr-FR" dirty="0" smtClean="0"/>
              <a:t>Comment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Hồi</a:t>
            </a:r>
            <a:r>
              <a:rPr lang="en-US" dirty="0"/>
              <a:t> </a:t>
            </a:r>
            <a:r>
              <a:rPr lang="en-US" dirty="0" err="1"/>
              <a:t>đáp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Comment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50" y="1704998"/>
            <a:ext cx="3629795" cy="432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Kết hợp hai phiên bản của cùng một bài trình </a:t>
            </a:r>
            <a:r>
              <a:rPr lang="vi-VN" dirty="0" smtClean="0"/>
              <a:t>chiếu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Ẩn</a:t>
            </a:r>
            <a:r>
              <a:rPr lang="en-US" dirty="0"/>
              <a:t>/</a:t>
            </a:r>
            <a:r>
              <a:rPr lang="en-US" dirty="0" err="1"/>
              <a:t>Hiện</a:t>
            </a:r>
            <a:r>
              <a:rPr lang="en-US" dirty="0"/>
              <a:t> Revision </a:t>
            </a:r>
            <a:r>
              <a:rPr lang="en-US" dirty="0" smtClean="0"/>
              <a:t>Pane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Hoàn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quá </a:t>
            </a:r>
            <a:r>
              <a:rPr lang="en-US" dirty="0" err="1"/>
              <a:t>trình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lại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/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chối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14" y="3695611"/>
            <a:ext cx="3730388" cy="143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16" y="2777264"/>
            <a:ext cx="7153579" cy="359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1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10972800" cy="5108122"/>
          </a:xfrm>
        </p:spPr>
        <p:txBody>
          <a:bodyPr/>
          <a:lstStyle/>
          <a:p>
            <a:pPr marL="415952" indent="-514350">
              <a:buFont typeface="+mj-lt"/>
              <a:buAutoNum type="arabicPeriod" startAt="3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892188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Nhập ghi chú cho người thuyết </a:t>
            </a:r>
            <a:r>
              <a:rPr lang="vi-VN" dirty="0" smtClean="0"/>
              <a:t>trình</a:t>
            </a:r>
            <a:endParaRPr lang="en-US" dirty="0" smtClean="0"/>
          </a:p>
          <a:p>
            <a:pPr marL="86042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8" y="2936399"/>
            <a:ext cx="6509663" cy="326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1248229"/>
            <a:ext cx="3715268" cy="493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7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7278806" cy="5108122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Thay đổi bố cục trang ghi </a:t>
            </a:r>
            <a:r>
              <a:rPr lang="vi-VN" dirty="0" smtClean="0"/>
              <a:t>chú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it-IT" dirty="0"/>
              <a:t>In các trang ghi </a:t>
            </a:r>
            <a:r>
              <a:rPr lang="it-IT" dirty="0" smtClean="0"/>
              <a:t>chú</a:t>
            </a:r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Nhúng</a:t>
            </a:r>
            <a:r>
              <a:rPr lang="en-US" dirty="0"/>
              <a:t> font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(Embedding Fonts)</a:t>
            </a:r>
            <a:endParaRPr lang="en-US" dirty="0" smtClean="0"/>
          </a:p>
          <a:p>
            <a:pPr marL="86042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42" y="1248229"/>
            <a:ext cx="3133725" cy="498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537" y="3535885"/>
            <a:ext cx="5981677" cy="130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4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48229"/>
            <a:ext cx="6132394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smtClean="0"/>
              <a:t>AutoCorrect</a:t>
            </a:r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Kiểm tra và hiệu chỉnh lỗi chính tả trong bài trình chiếu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719" y="1495291"/>
            <a:ext cx="4266818" cy="454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24275"/>
            <a:ext cx="2507915" cy="151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655" y="3148309"/>
            <a:ext cx="2822198" cy="2889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4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2955" y="1248229"/>
            <a:ext cx="6660107" cy="4633956"/>
          </a:xfrm>
        </p:spPr>
        <p:txBody>
          <a:bodyPr/>
          <a:lstStyle/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Sử dụng công cụ kiểm tra khả năng truy </a:t>
            </a:r>
            <a:r>
              <a:rPr lang="vi-VN" dirty="0" smtClean="0"/>
              <a:t>cập </a:t>
            </a:r>
            <a:r>
              <a:rPr lang="vi-VN" dirty="0"/>
              <a:t>và hiệu chỉnh </a:t>
            </a:r>
            <a:r>
              <a:rPr lang="vi-VN" dirty="0" smtClean="0"/>
              <a:t>lỗi</a:t>
            </a:r>
            <a:endParaRPr lang="en-US" dirty="0" smtClean="0"/>
          </a:p>
          <a:p>
            <a:pPr marL="1255713" lvl="2" indent="-395288">
              <a:buFont typeface="Wingdings" panose="05000000000000000000" pitchFamily="2" charset="2"/>
              <a:buChar char="Ø"/>
            </a:pPr>
            <a:r>
              <a:rPr lang="vi-VN" dirty="0"/>
              <a:t>Sử dụng công cụ kiểm tra tính tương thích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795747"/>
            <a:ext cx="4957133" cy="385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98" y="3100383"/>
            <a:ext cx="3881700" cy="315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6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3606</TotalTime>
  <Words>711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Light</vt:lpstr>
      <vt:lpstr>Times New Roman</vt:lpstr>
      <vt:lpstr>Wingdings</vt:lpstr>
      <vt:lpstr>IIG New Theme</vt:lpstr>
      <vt:lpstr>MICROSOFT POWERPOINT 2013</vt:lpstr>
      <vt:lpstr>NỘI DUNG BÀI GIẢNG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  <vt:lpstr>Bài 7: Chuẩn bị trình chiếu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168</cp:revision>
  <dcterms:created xsi:type="dcterms:W3CDTF">2017-08-25T02:08:09Z</dcterms:created>
  <dcterms:modified xsi:type="dcterms:W3CDTF">2017-09-18T03:31:33Z</dcterms:modified>
</cp:coreProperties>
</file>